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</p:sldIdLst>
  <p:sldSz cx="12192000" cy="6858000"/>
  <p:notesSz cx="10021888" cy="6888163"/>
  <p:embeddedFontLst>
    <p:embeddedFont>
      <p:font typeface="ONE 모바일고딕 Title" panose="00000500000000000000" pitchFamily="2" charset="-127"/>
      <p:regular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ONE 모바일고딕 Bold" panose="00000800000000000000" pitchFamily="2" charset="-127"/>
      <p:bold r:id="rId28"/>
    </p:embeddedFont>
    <p:embeddedFont>
      <p:font typeface="G마켓 산스 Bold" panose="02000000000000000000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  <a:srgbClr val="F0F0F0"/>
    <a:srgbClr val="E99C11"/>
    <a:srgbClr val="5A8480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9FB23-C2E6-40F3-B9E1-270981D8C864}" v="80" dt="2023-11-05T13:30:42.742"/>
    <p1510:client id="{D7A8604F-5CFB-4FA0-A4E4-07F6B52F1B84}" v="126" dt="2023-11-05T04:59:30.606"/>
    <p1510:client id="{D8C60E9B-AADC-4BCE-B7CD-D438DBC025B7}" v="16" dt="2023-11-05T07:09:06.015"/>
    <p1510:client id="{E163CBB2-9EC5-4C9E-82A7-0816E60DCEAD}" v="73" dt="2023-11-05T12:52:48.883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62" autoAdjust="0"/>
    <p:restoredTop sz="76307" autoAdjust="0"/>
  </p:normalViewPr>
  <p:slideViewPr>
    <p:cSldViewPr snapToGrid="0">
      <p:cViewPr varScale="1">
        <p:scale>
          <a:sx n="64" d="100"/>
          <a:sy n="64" d="100"/>
        </p:scale>
        <p:origin x="90" y="1158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02591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211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707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5323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3332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336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20982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649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2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2009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4065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927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2467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589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288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생성 및 변경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176165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state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1615207"/>
            <a:ext cx="9402077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state</a:t>
            </a:r>
            <a:r>
              <a:rPr lang="ko-KR" altLang="en-US" sz="2000" dirty="0">
                <a:latin typeface="+mn-ea"/>
              </a:rPr>
              <a:t>는 컴포넌트의 내부에서 변경 가능한 데이터를 다루기 위해 사용하는 객체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const, let </a:t>
            </a:r>
            <a:r>
              <a:rPr lang="ko-KR" altLang="en-US" sz="2000" dirty="0">
                <a:latin typeface="+mn-ea"/>
              </a:rPr>
              <a:t>등으로 선언한 변수와 다르게 값이 변하면 관련 있는 컴포넌트들이 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 err="1">
                <a:latin typeface="+mn-ea"/>
              </a:rPr>
              <a:t>재렌더링되어</a:t>
            </a:r>
            <a:r>
              <a:rPr lang="ko-KR" altLang="en-US" sz="2000" dirty="0">
                <a:latin typeface="+mn-ea"/>
              </a:rPr>
              <a:t> 화면이 바뀐다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8938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생성 및 변경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176165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state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1615207"/>
            <a:ext cx="9402077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state</a:t>
            </a:r>
            <a:r>
              <a:rPr lang="ko-KR" altLang="en-US" sz="2000" dirty="0">
                <a:latin typeface="+mn-ea"/>
              </a:rPr>
              <a:t>는 컴포넌트의 내부에서 변경 가능한 데이터를 다루기 위해 사용하는 객체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const, let </a:t>
            </a:r>
            <a:r>
              <a:rPr lang="ko-KR" altLang="en-US" sz="2000" dirty="0">
                <a:latin typeface="+mn-ea"/>
              </a:rPr>
              <a:t>등으로 선언한 변수와 다르게 값이 변하면 관련 있는 컴포넌트들이 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 err="1">
                <a:latin typeface="+mn-ea"/>
              </a:rPr>
              <a:t>재렌더링되어</a:t>
            </a:r>
            <a:r>
              <a:rPr lang="ko-KR" altLang="en-US" sz="2000" dirty="0">
                <a:latin typeface="+mn-ea"/>
              </a:rPr>
              <a:t> 화면이 바뀐다</a:t>
            </a:r>
            <a:r>
              <a:rPr lang="en-US" altLang="ko-KR" sz="20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9581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생성 및 변경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4FF5F8-0854-D4ED-435A-3A555B4E3FEE}"/>
              </a:ext>
            </a:extLst>
          </p:cNvPr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클래스형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8AB339B-F24E-194A-F31B-F71A18CF8E8D}"/>
              </a:ext>
            </a:extLst>
          </p:cNvPr>
          <p:cNvSpPr/>
          <p:nvPr/>
        </p:nvSpPr>
        <p:spPr>
          <a:xfrm>
            <a:off x="2543061" y="2238286"/>
            <a:ext cx="7105879" cy="291435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Component{ 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(props){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(props);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.state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={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2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</a:t>
            </a:r>
            <a:r>
              <a:rPr lang="en-US" altLang="ko-KR" sz="12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render() {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.state.title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);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EE396D-797E-4C97-DEC7-4DA0D39D628B}"/>
              </a:ext>
            </a:extLst>
          </p:cNvPr>
          <p:cNvSpPr/>
          <p:nvPr/>
        </p:nvSpPr>
        <p:spPr>
          <a:xfrm>
            <a:off x="1055688" y="1196975"/>
            <a:ext cx="176165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state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56740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생성 및 변경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176165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state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201895"/>
            <a:ext cx="9402077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객체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인스턴스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를 생성하고 클래스 필드를 초기화하기 위한 특수한 메소드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※ </a:t>
            </a:r>
            <a:r>
              <a:rPr lang="ko-KR" altLang="en-US" sz="2000" dirty="0">
                <a:latin typeface="+mn-ea"/>
              </a:rPr>
              <a:t>클래스 필드 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자바스크립트의 생성자 함수에서 </a:t>
            </a:r>
            <a:r>
              <a:rPr lang="en-US" altLang="ko-KR" sz="2000" dirty="0">
                <a:latin typeface="+mn-ea"/>
              </a:rPr>
              <a:t>this</a:t>
            </a:r>
            <a:r>
              <a:rPr lang="ko-KR" altLang="en-US" sz="2000" dirty="0">
                <a:latin typeface="+mn-ea"/>
              </a:rPr>
              <a:t>에 추가한 프로퍼티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0CF743-9247-323D-AF76-E2325449C9C0}"/>
              </a:ext>
            </a:extLst>
          </p:cNvPr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constructor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0DDDE-9296-0976-13FE-69CB37E75163}"/>
              </a:ext>
            </a:extLst>
          </p:cNvPr>
          <p:cNvSpPr txBox="1"/>
          <p:nvPr/>
        </p:nvSpPr>
        <p:spPr>
          <a:xfrm>
            <a:off x="1595437" y="3659195"/>
            <a:ext cx="9402077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super </a:t>
            </a:r>
            <a:r>
              <a:rPr lang="ko-KR" altLang="en-US" sz="2000" dirty="0">
                <a:latin typeface="+mn-ea"/>
              </a:rPr>
              <a:t>키워드는 부모 오브젝트의 함수를 호출할 때 사용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생성자에서는 </a:t>
            </a:r>
            <a:r>
              <a:rPr lang="en-US" altLang="ko-KR" sz="2000" dirty="0">
                <a:latin typeface="+mn-ea"/>
              </a:rPr>
              <a:t>super </a:t>
            </a:r>
            <a:r>
              <a:rPr lang="ko-KR" altLang="en-US" sz="2000" dirty="0">
                <a:latin typeface="+mn-ea"/>
              </a:rPr>
              <a:t>키워드 하나만 사용되거나 </a:t>
            </a:r>
            <a:r>
              <a:rPr lang="en-US" altLang="ko-KR" sz="2000" dirty="0">
                <a:latin typeface="+mn-ea"/>
              </a:rPr>
              <a:t>this </a:t>
            </a:r>
            <a:r>
              <a:rPr lang="ko-KR" altLang="en-US" sz="2000" dirty="0">
                <a:latin typeface="+mn-ea"/>
              </a:rPr>
              <a:t>키워드가 사용되기 전에 호출되어야 한다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894293C-1DA5-F2BB-E713-752D55B8B216}"/>
              </a:ext>
            </a:extLst>
          </p:cNvPr>
          <p:cNvSpPr/>
          <p:nvPr/>
        </p:nvSpPr>
        <p:spPr>
          <a:xfrm>
            <a:off x="1595437" y="3250616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super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906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생성 및 변경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176165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state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478D8D-2AF8-EDA7-D417-A189A7D120DD}"/>
              </a:ext>
            </a:extLst>
          </p:cNvPr>
          <p:cNvSpPr/>
          <p:nvPr/>
        </p:nvSpPr>
        <p:spPr>
          <a:xfrm>
            <a:off x="2543061" y="1853514"/>
            <a:ext cx="7105879" cy="329912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클래스 선언문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Person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constructor(</a:t>
            </a:r>
            <a:r>
              <a:rPr lang="ko-KR" altLang="en-US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생성자</a:t>
            </a:r>
            <a:r>
              <a:rPr lang="en-US" altLang="ko-KR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). 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this</a:t>
            </a:r>
            <a:r>
              <a:rPr lang="ko-KR" altLang="en-US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는 클래스가 생성할 인스턴스를 가리킨다</a:t>
            </a:r>
            <a:r>
              <a:rPr lang="en-US" altLang="ko-KR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.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name</a:t>
            </a:r>
            <a:r>
              <a:rPr lang="ko-KR" altLang="en-US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은 클래스 필드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.name </a:t>
            </a:r>
            <a:r>
              <a:rPr lang="en-US" altLang="ko-KR" sz="1400" b="0" i="0" u="none" strike="noStrike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86B3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인스턴스 생성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me </a:t>
            </a:r>
            <a:r>
              <a:rPr lang="en-US" altLang="ko-KR" sz="1400" b="0" i="0" u="none" strike="noStrike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66DE2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 Person(</a:t>
            </a:r>
            <a:r>
              <a:rPr lang="en-US" altLang="ko-KR" sz="1400" b="0" i="0" u="none" strike="noStrike" dirty="0">
                <a:solidFill>
                  <a:srgbClr val="63A35C"/>
                </a:solidFill>
                <a:effectLst/>
                <a:latin typeface="Consolas" panose="020B0609020204030204" pitchFamily="49" charset="0"/>
              </a:rPr>
              <a:t>'Lee'</a:t>
            </a: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A71D5D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i="0" u="none" strike="noStrike" dirty="0">
                <a:solidFill>
                  <a:srgbClr val="010101"/>
                </a:solidFill>
                <a:effectLst/>
                <a:latin typeface="Consolas" panose="020B0609020204030204" pitchFamily="49" charset="0"/>
              </a:rPr>
              <a:t>.log(me); </a:t>
            </a:r>
            <a:r>
              <a:rPr lang="en-US" altLang="ko-KR" sz="1400" b="0" i="0" u="none" strike="noStrike" dirty="0">
                <a:solidFill>
                  <a:srgbClr val="999999"/>
                </a:solidFill>
                <a:effectLst/>
                <a:latin typeface="Consolas" panose="020B0609020204030204" pitchFamily="49" charset="0"/>
              </a:rPr>
              <a:t>// Person {_name: "Lee"}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91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생성 및 변경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176165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state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0CF743-9247-323D-AF76-E2325449C9C0}"/>
              </a:ext>
            </a:extLst>
          </p:cNvPr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함수형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A65A44-56FE-F4D6-86DB-337CD5440F07}"/>
              </a:ext>
            </a:extLst>
          </p:cNvPr>
          <p:cNvSpPr/>
          <p:nvPr/>
        </p:nvSpPr>
        <p:spPr>
          <a:xfrm>
            <a:off x="2543061" y="2206877"/>
            <a:ext cx="7105879" cy="294576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App(){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[title,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setTitle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'React’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.state.title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852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생성 및 변경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07146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state</a:t>
            </a:r>
            <a:r>
              <a:rPr lang="ko-KR" altLang="en-US" sz="2400" dirty="0">
                <a:latin typeface="+mj-ea"/>
                <a:ea typeface="+mj-ea"/>
              </a:rPr>
              <a:t>와 </a:t>
            </a:r>
            <a:r>
              <a:rPr lang="en-US" altLang="ko-KR" sz="2400" dirty="0">
                <a:latin typeface="+mj-ea"/>
                <a:ea typeface="+mj-ea"/>
              </a:rPr>
              <a:t>props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1744695"/>
            <a:ext cx="9402077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둘 다 일반 자바스크립트 객체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state</a:t>
            </a:r>
            <a:r>
              <a:rPr lang="ko-KR" altLang="en-US" sz="2000" dirty="0">
                <a:latin typeface="+mn-ea"/>
              </a:rPr>
              <a:t>는 컴포넌트 안에서 사용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prop</a:t>
            </a:r>
            <a:r>
              <a:rPr lang="ko-KR" altLang="en-US" sz="2000" dirty="0">
                <a:latin typeface="+mn-ea"/>
              </a:rPr>
              <a:t>은 컴포넌트에 매개변수처럼 전달하는 것</a:t>
            </a:r>
          </a:p>
        </p:txBody>
      </p:sp>
    </p:spTree>
    <p:extLst>
      <p:ext uri="{BB962C8B-B14F-4D97-AF65-F5344CB8AC3E}">
        <p14:creationId xmlns:p14="http://schemas.microsoft.com/office/powerpoint/2010/main" val="2545261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 생성 및 변경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07146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state</a:t>
            </a:r>
            <a:r>
              <a:rPr lang="ko-KR" altLang="en-US" sz="2400" dirty="0">
                <a:latin typeface="+mj-ea"/>
                <a:ea typeface="+mj-ea"/>
              </a:rPr>
              <a:t>와 </a:t>
            </a:r>
            <a:r>
              <a:rPr lang="en-US" altLang="ko-KR" sz="2400" dirty="0">
                <a:latin typeface="+mj-ea"/>
                <a:ea typeface="+mj-ea"/>
              </a:rPr>
              <a:t>props</a:t>
            </a:r>
            <a:endParaRPr lang="ko-KR" altLang="en-US" sz="2400" dirty="0">
              <a:latin typeface="+mj-ea"/>
              <a:ea typeface="+mj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A0FAFC4-F802-A728-D113-C46B69E189E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29730" y="1871980"/>
          <a:ext cx="10132540" cy="2291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350996">
                  <a:extLst>
                    <a:ext uri="{9D8B030D-6E8A-4147-A177-3AD203B41FA5}">
                      <a16:colId xmlns:a16="http://schemas.microsoft.com/office/drawing/2014/main" val="1198463993"/>
                    </a:ext>
                  </a:extLst>
                </a:gridCol>
                <a:gridCol w="4781544">
                  <a:extLst>
                    <a:ext uri="{9D8B030D-6E8A-4147-A177-3AD203B41FA5}">
                      <a16:colId xmlns:a16="http://schemas.microsoft.com/office/drawing/2014/main" val="171716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effectLst/>
                        </a:rPr>
                        <a:t>state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bg1"/>
                          </a:solidFill>
                          <a:effectLst/>
                        </a:rPr>
                        <a:t>props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04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뷰에 </a:t>
                      </a:r>
                      <a:r>
                        <a:rPr lang="ko-KR" altLang="en-US" dirty="0" err="1"/>
                        <a:t>렌더링되어야</a:t>
                      </a:r>
                      <a:r>
                        <a:rPr lang="ko-KR" altLang="en-US" dirty="0"/>
                        <a:t> 하는 컴포넌트의 데이터를 저장하는 데 사용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이벤트 </a:t>
                      </a:r>
                      <a:r>
                        <a:rPr lang="ko-KR" altLang="en-US" dirty="0" err="1"/>
                        <a:t>핸들러를</a:t>
                      </a:r>
                      <a:r>
                        <a:rPr lang="ko-KR" altLang="en-US" dirty="0"/>
                        <a:t> 자식 컴포넌트에</a:t>
                      </a:r>
                    </a:p>
                    <a:p>
                      <a:pPr latinLnBrk="1"/>
                      <a:r>
                        <a:rPr lang="ko-KR" altLang="en-US" dirty="0"/>
                        <a:t>전달하는 데 사용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459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상태는 데이터를 보유하고 시간이 지남에 따라 변경될 수 있다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한 번 설정되면 </a:t>
                      </a:r>
                      <a:r>
                        <a:rPr lang="en-US" altLang="ko-KR" dirty="0"/>
                        <a:t>props</a:t>
                      </a:r>
                      <a:r>
                        <a:rPr lang="ko-KR" altLang="en-US" dirty="0"/>
                        <a:t>를 변경할 수 없다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415100"/>
                  </a:ext>
                </a:extLst>
              </a:tr>
              <a:tr h="27903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이벤트 </a:t>
                      </a:r>
                      <a:r>
                        <a:rPr lang="ko-KR" altLang="en-US" dirty="0" err="1"/>
                        <a:t>핸들러는</a:t>
                      </a:r>
                      <a:r>
                        <a:rPr lang="ko-KR" altLang="en-US" dirty="0"/>
                        <a:t> 일반적으로 </a:t>
                      </a:r>
                      <a:r>
                        <a:rPr lang="en-US" altLang="ko-KR" dirty="0"/>
                        <a:t>state</a:t>
                      </a:r>
                      <a:r>
                        <a:rPr lang="ko-KR" altLang="en-US" dirty="0"/>
                        <a:t>를 업데이트한다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상위 컴포넌트는 하위 컴포넌트에 대한 </a:t>
                      </a:r>
                      <a:r>
                        <a:rPr lang="en-US" altLang="ko-KR" dirty="0"/>
                        <a:t>props</a:t>
                      </a:r>
                      <a:r>
                        <a:rPr lang="ko-KR" altLang="en-US" dirty="0"/>
                        <a:t>를</a:t>
                      </a:r>
                    </a:p>
                    <a:p>
                      <a:pPr latinLnBrk="1"/>
                      <a:r>
                        <a:rPr lang="ko-KR" altLang="en-US"/>
                        <a:t>설정한다</a:t>
                      </a:r>
                      <a:endParaRPr lang="ko-KR" altLang="en-US" dirty="0"/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93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517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2"/>
            <a:ext cx="9093384" cy="1130217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컴포넌트 분리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50" y="1723826"/>
            <a:ext cx="4503174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내보내기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불러오기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879723FC-C983-B524-7C56-A18B1490F1B6}"/>
              </a:ext>
            </a:extLst>
          </p:cNvPr>
          <p:cNvSpPr/>
          <p:nvPr/>
        </p:nvSpPr>
        <p:spPr>
          <a:xfrm>
            <a:off x="3751848" y="3753864"/>
            <a:ext cx="7995652" cy="1164125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C3DED-1999-8271-697E-AC47DCCF5F87}"/>
              </a:ext>
            </a:extLst>
          </p:cNvPr>
          <p:cNvSpPr txBox="1"/>
          <p:nvPr/>
        </p:nvSpPr>
        <p:spPr>
          <a:xfrm>
            <a:off x="10801786" y="312579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1B1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6000" dirty="0">
              <a:solidFill>
                <a:srgbClr val="F1B1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2FDE73-7EB7-B73A-0E86-8BEF227F6F44}"/>
              </a:ext>
            </a:extLst>
          </p:cNvPr>
          <p:cNvSpPr txBox="1"/>
          <p:nvPr/>
        </p:nvSpPr>
        <p:spPr>
          <a:xfrm>
            <a:off x="8079601" y="3286693"/>
            <a:ext cx="275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데이터 생성 및 변경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21E645-8FC8-D59C-D01C-BEA6342156B6}"/>
              </a:ext>
            </a:extLst>
          </p:cNvPr>
          <p:cNvSpPr txBox="1"/>
          <p:nvPr/>
        </p:nvSpPr>
        <p:spPr>
          <a:xfrm>
            <a:off x="4405634" y="3785569"/>
            <a:ext cx="7137620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state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state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 dirty="0">
                <a:latin typeface="+mn-ea"/>
              </a:rPr>
              <a:t>prop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333500" y="2235200"/>
            <a:ext cx="9525000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컴포넌트 분리</a:t>
            </a:r>
          </a:p>
        </p:txBody>
      </p:sp>
    </p:spTree>
    <p:extLst>
      <p:ext uri="{BB962C8B-B14F-4D97-AF65-F5344CB8AC3E}">
        <p14:creationId xmlns:p14="http://schemas.microsoft.com/office/powerpoint/2010/main" val="34669529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분리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5592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내보내기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컴포넌트 내보내기</a:t>
            </a:r>
            <a:r>
              <a:rPr lang="en-US" altLang="ko-KR" sz="2000" dirty="0">
                <a:solidFill>
                  <a:srgbClr val="5A8480"/>
                </a:solidFill>
              </a:rPr>
              <a:t>(</a:t>
            </a:r>
            <a:r>
              <a:rPr lang="ko-KR" altLang="en-US" sz="2000" dirty="0">
                <a:solidFill>
                  <a:srgbClr val="5A8480"/>
                </a:solidFill>
              </a:rPr>
              <a:t>클래스형</a:t>
            </a:r>
            <a:r>
              <a:rPr lang="en-US" altLang="ko-KR" sz="2000" dirty="0">
                <a:solidFill>
                  <a:srgbClr val="5A8480"/>
                </a:solidFill>
              </a:rPr>
              <a:t>)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3C4C8-1A58-5118-5FCE-F6402B4119E4}"/>
              </a:ext>
            </a:extLst>
          </p:cNvPr>
          <p:cNvSpPr/>
          <p:nvPr/>
        </p:nvSpPr>
        <p:spPr>
          <a:xfrm>
            <a:off x="2543061" y="2206877"/>
            <a:ext cx="7105879" cy="294576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React, { Component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 dirty="0">
                <a:effectLst/>
              </a:rPr>
              <a:t/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Myheader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Component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render()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&lt;header&gt;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///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&lt;/header&gt;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Myheader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3745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분리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5592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내보내기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컴포넌트 내보내기</a:t>
            </a:r>
            <a:r>
              <a:rPr lang="en-US" altLang="ko-KR" sz="2000" dirty="0">
                <a:solidFill>
                  <a:srgbClr val="5A8480"/>
                </a:solidFill>
              </a:rPr>
              <a:t>(</a:t>
            </a:r>
            <a:r>
              <a:rPr lang="ko-KR" altLang="en-US" sz="2000" dirty="0">
                <a:solidFill>
                  <a:srgbClr val="5A8480"/>
                </a:solidFill>
              </a:rPr>
              <a:t>함수형</a:t>
            </a:r>
            <a:r>
              <a:rPr lang="en-US" altLang="ko-KR" sz="2000" dirty="0">
                <a:solidFill>
                  <a:srgbClr val="5A8480"/>
                </a:solidFill>
              </a:rPr>
              <a:t>)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3C4C8-1A58-5118-5FCE-F6402B4119E4}"/>
              </a:ext>
            </a:extLst>
          </p:cNvPr>
          <p:cNvSpPr/>
          <p:nvPr/>
        </p:nvSpPr>
        <p:spPr>
          <a:xfrm>
            <a:off x="2543061" y="2206877"/>
            <a:ext cx="7105879" cy="2179772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Myheader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&lt;header&gt;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///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&lt;/header&gt;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Myheader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18983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분리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5592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불러오기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컴포넌트 불러오기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3C4C8-1A58-5118-5FCE-F6402B4119E4}"/>
              </a:ext>
            </a:extLst>
          </p:cNvPr>
          <p:cNvSpPr/>
          <p:nvPr/>
        </p:nvSpPr>
        <p:spPr>
          <a:xfrm>
            <a:off x="2543061" y="2206877"/>
            <a:ext cx="7105879" cy="70931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Myarticle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'./component/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Myarticle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1038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분리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582702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Named / default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>
                <a:solidFill>
                  <a:srgbClr val="5A8480"/>
                </a:solidFill>
              </a:rPr>
              <a:t>Named export 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3C4C8-1A58-5118-5FCE-F6402B4119E4}"/>
              </a:ext>
            </a:extLst>
          </p:cNvPr>
          <p:cNvSpPr/>
          <p:nvPr/>
        </p:nvSpPr>
        <p:spPr>
          <a:xfrm>
            <a:off x="2543061" y="2206876"/>
            <a:ext cx="7105879" cy="122212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i="0" dirty="0">
                <a:solidFill>
                  <a:srgbClr val="716F6E"/>
                </a:solidFill>
                <a:effectLst/>
                <a:latin typeface="Consolas" panose="020B0609020204030204" pitchFamily="49" charset="0"/>
              </a:rPr>
              <a:t>export class User {...}</a:t>
            </a:r>
          </a:p>
          <a:p>
            <a:endParaRPr lang="en-US" altLang="ko-KR" sz="1400" b="0" i="0" dirty="0">
              <a:solidFill>
                <a:srgbClr val="716F6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i="0" dirty="0">
                <a:solidFill>
                  <a:srgbClr val="716F6E"/>
                </a:solidFill>
                <a:effectLst/>
                <a:latin typeface="Consolas" panose="020B0609020204030204" pitchFamily="49" charset="0"/>
              </a:rPr>
              <a:t>import {User} from ...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63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분리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582702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Named export / default export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>
                <a:solidFill>
                  <a:srgbClr val="5A8480"/>
                </a:solidFill>
              </a:rPr>
              <a:t>default export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3C4C8-1A58-5118-5FCE-F6402B4119E4}"/>
              </a:ext>
            </a:extLst>
          </p:cNvPr>
          <p:cNvSpPr/>
          <p:nvPr/>
        </p:nvSpPr>
        <p:spPr>
          <a:xfrm>
            <a:off x="2543061" y="2206876"/>
            <a:ext cx="7105879" cy="122212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i="0" dirty="0">
                <a:solidFill>
                  <a:srgbClr val="716F6E"/>
                </a:solidFill>
                <a:effectLst/>
                <a:latin typeface="Consolas" panose="020B0609020204030204" pitchFamily="49" charset="0"/>
              </a:rPr>
              <a:t>export default class User {...}</a:t>
            </a:r>
          </a:p>
          <a:p>
            <a:endParaRPr lang="en-US" altLang="ko-KR" sz="1400" b="0" i="0" dirty="0">
              <a:solidFill>
                <a:srgbClr val="716F6E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i="0" dirty="0">
                <a:solidFill>
                  <a:srgbClr val="716F6E"/>
                </a:solidFill>
                <a:effectLst/>
                <a:latin typeface="Consolas" panose="020B0609020204030204" pitchFamily="49" charset="0"/>
              </a:rPr>
              <a:t>import User from ...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4779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333500" y="2235200"/>
            <a:ext cx="9525000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생성 및 변경</a:t>
            </a:r>
          </a:p>
        </p:txBody>
      </p:sp>
    </p:spTree>
    <p:extLst>
      <p:ext uri="{BB962C8B-B14F-4D97-AF65-F5344CB8AC3E}">
        <p14:creationId xmlns:p14="http://schemas.microsoft.com/office/powerpoint/2010/main" val="4448253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1553</Words>
  <Application>Microsoft Office PowerPoint</Application>
  <PresentationFormat>와이드스크린</PresentationFormat>
  <Paragraphs>263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ONE 모바일고딕 Title</vt:lpstr>
      <vt:lpstr>Consolas</vt:lpstr>
      <vt:lpstr>Arial</vt:lpstr>
      <vt:lpstr>맑은 고딕</vt:lpstr>
      <vt:lpstr>ONE 모바일고딕 Bold</vt:lpstr>
      <vt:lpstr>G마켓 산스 Bold</vt:lpstr>
      <vt:lpstr>Office 테마</vt:lpstr>
      <vt:lpstr>React와 Firebase로  시작하는 웹 프로그래밍</vt:lpstr>
      <vt:lpstr>PowerPoint 프레젠테이션</vt:lpstr>
      <vt:lpstr>컴포넌트 분리</vt:lpstr>
      <vt:lpstr>컴포넌트 분리</vt:lpstr>
      <vt:lpstr>컴포넌트 분리</vt:lpstr>
      <vt:lpstr>컴포넌트 분리</vt:lpstr>
      <vt:lpstr>컴포넌트 분리</vt:lpstr>
      <vt:lpstr>컴포넌트 분리</vt:lpstr>
      <vt:lpstr>데이터 생성 및 변경</vt:lpstr>
      <vt:lpstr>데이터 생성 및 변경</vt:lpstr>
      <vt:lpstr>데이터 생성 및 변경</vt:lpstr>
      <vt:lpstr>데이터 생성 및 변경</vt:lpstr>
      <vt:lpstr>데이터 생성 및 변경</vt:lpstr>
      <vt:lpstr>데이터 생성 및 변경</vt:lpstr>
      <vt:lpstr>데이터 생성 및 변경</vt:lpstr>
      <vt:lpstr>데이터 생성 및 변경</vt:lpstr>
      <vt:lpstr>데이터 생성 및 변경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62</cp:revision>
  <cp:lastPrinted>2021-11-30T05:26:28Z</cp:lastPrinted>
  <dcterms:created xsi:type="dcterms:W3CDTF">2021-11-30T00:54:57Z</dcterms:created>
  <dcterms:modified xsi:type="dcterms:W3CDTF">2023-11-06T05:52:01Z</dcterms:modified>
</cp:coreProperties>
</file>